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3510" y="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96D66D-E53F-2648-DC7C-39C20FA2F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7618E53-A145-9D0C-962B-F650D81E2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56B5A2-A3AD-0DAF-B0DB-BE94385E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6301A6-19BB-B5B2-02BD-ED3DEEA6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F25AD9-0CF9-5577-C06A-93D3F64D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76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4FF65E-95E7-AF1D-6907-095784EE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5DEAEE-051A-F953-5680-A159B631F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7D4E78-69D0-A923-8AC1-CE53045C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157A5D-AFD5-4ECB-D221-53E103EC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08B5A9-E5D5-0B5A-6492-DF78D195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12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F38350-6B0B-A9FE-4735-2A0823D8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5B6FBB-0B24-46BF-8639-15DF75C36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BDF43B-AF98-F04E-47DB-89FA00102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FE51FA-BFCE-3478-E6CD-56743A3A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4F947F-DEFF-82F3-E672-DA14C93B9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730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A1688C-9C5F-0759-B51B-2F09747D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B35566-5D3B-F85A-8CAD-9C189E25B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546AA4-FCB1-F5A6-9D8E-03AF45CBB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D6E529-F009-B5DB-EFA2-01B1DBF5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9D975F-5198-F274-EA43-BDBE91D7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A63CD95-C6DA-0FE9-99F2-E5B883155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22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0C86A5-C28B-A4E2-1614-1F82C9B4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15822F-C2A2-E8D3-634E-F41D8AC7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C872AE2-CC31-0981-6F11-BF0C4BFA2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C3310E-9E9D-7AA4-5B32-9761D5626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6D15884-A052-8AAA-932B-F12D777433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6C20F5-E672-1DD3-D004-51E5365C7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BCD0C5-5958-1EFD-1C0E-2CAF1E61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31DEABA-4C01-4CA8-9FA0-D9B3CCFE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29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E57927-CDBC-4C53-F0B8-28A7D34E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938EB53-CEAB-F725-2D62-8FE0D7D9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7ED499-A08B-FEBA-F2F4-8ED8EF81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7CF66FB-B38E-8682-67AC-E4B184339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02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7ABFDE4-4322-9EE3-1FDC-162F9905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E5B0F3-2D6D-D91D-1980-114F4291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8777CF-D0AB-20A2-C7C2-E187DE07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59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A7C8D3-A693-3295-A7E8-98673A49D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F36478-A010-8EBE-2A79-F13BD8468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413144-1A2A-B273-664E-4542F0A40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7F0C4F-3783-348D-C8C6-143533C7E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9FA81C2-7AFB-DAEA-33B5-C087233A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7CD704-9DCD-3863-CC73-47E6D866C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12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8A66CF-5549-C86B-09C1-50BBAADD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9A3AE6C-835D-6FB0-A134-FCBA46349B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5AC5DE0-DF59-0BE2-242E-D0D20A93C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EABCD07-59F1-5E83-DE42-C7458AE7F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E748EDA-3F90-D42B-0F8E-323F7751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858CC4-3377-BB4D-C08B-4795CA8F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57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892C9-FCA2-BD63-A394-3B65DDE5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88BC1E5-B8E3-3A1B-64CB-3FC6CF5D7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AAD935-7428-5713-F4F3-06B9C162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EAF00D-53D8-64EE-F472-E22939F2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2E887C-1BC3-127C-DB65-8D6560D22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118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6F1B279-6097-782B-A06B-02C04790F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0CAF021-0849-D3AE-05BD-C537D7F75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5D18D9-771C-8DAF-8710-4B0FCACFE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3C285A-6ADB-517C-3AF9-1F0A58D7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73402C-0C8E-C7F3-4F91-6624704B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03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5BB9F96-D7D3-EF8D-B725-45F5345F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F5EEAF-3A09-3383-06CC-A0007FF12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D00DAC-B0CD-DD52-A1E4-9DA8FA30B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0B8AF-B3E3-4496-9819-8C200327ED6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B83A85-5406-FD53-F3F9-0C8D6E15D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64F6C8-2FD3-7A0C-10D1-10F33F83A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523D0E-EDC1-47FD-BCE4-FF81A4AB6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09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6FA7674-1A38-BF84-0633-F46997195CDD}"/>
              </a:ext>
            </a:extLst>
          </p:cNvPr>
          <p:cNvSpPr/>
          <p:nvPr/>
        </p:nvSpPr>
        <p:spPr>
          <a:xfrm>
            <a:off x="2032000" y="0"/>
            <a:ext cx="8128000" cy="1824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CE7BC39-2D38-8BEE-696D-76B5C63E1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00319"/>
              </p:ext>
            </p:extLst>
          </p:nvPr>
        </p:nvGraphicFramePr>
        <p:xfrm>
          <a:off x="2032000" y="1474409"/>
          <a:ext cx="8128000" cy="13923010"/>
        </p:xfrm>
        <a:graphic>
          <a:graphicData uri="http://schemas.openxmlformats.org/drawingml/2006/table">
            <a:tbl>
              <a:tblPr firstRow="1" bandRow="1">
                <a:solidFill>
                  <a:srgbClr val="66FFCC"/>
                </a:solidFill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26087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1253526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3418124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0214061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79097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11:40 - 12:00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등록 및 안내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동국대학교 혜화별관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층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593293"/>
                  </a:ext>
                </a:extLst>
              </a:tr>
              <a:tr h="25977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</a:t>
                      </a:r>
                      <a:endParaRPr lang="en-US" altLang="ko-KR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12:00 - 12:50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H302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endParaRPr lang="en-US" altLang="ko-KR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386039"/>
                  </a:ext>
                </a:extLst>
              </a:tr>
              <a:tr h="3581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제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21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대 소통학회 이사회</a:t>
                      </a:r>
                      <a:endParaRPr lang="en-US" altLang="ko-KR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endParaRPr lang="en-US" altLang="ko-KR" sz="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송인덕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중부대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제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21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대 소통학회 부회장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5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12:50 – 13:15 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세션</a:t>
                      </a:r>
                      <a:r>
                        <a:rPr lang="en-US" altLang="ko-KR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준비 및 이동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12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장 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H302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endParaRPr lang="en-US" altLang="ko-KR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H303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endParaRPr lang="en-US" altLang="ko-KR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H304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endParaRPr lang="en-US" altLang="ko-KR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H307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endParaRPr lang="en-US" altLang="ko-KR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213326"/>
                  </a:ext>
                </a:extLst>
              </a:tr>
              <a:tr h="15182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r>
                        <a:rPr lang="ko-KR" altLang="en-US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</a:t>
                      </a:r>
                      <a:endParaRPr lang="en-US" altLang="ko-KR" sz="1400" b="1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13:15 – 14:30</a:t>
                      </a:r>
                      <a:endParaRPr lang="ko-KR" altLang="en-US" sz="1400" b="1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한국콘텐츠진흥원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후원세션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스포츠와 소통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연구회 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일반세션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일반세션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793798"/>
                  </a:ext>
                </a:extLst>
              </a:tr>
              <a:tr h="152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홍성철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경기대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이상철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임정수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서울여대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권상희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363662"/>
                  </a:ext>
                </a:extLst>
              </a:tr>
              <a:tr h="955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OTT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광고요금제와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시청률 조사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성윤택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(KOBACO)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황성연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닐슨미디어코리아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글로벌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OTT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서비스에 대한 부담금 제도 도입의 국제적 동향과 정책과제</a:t>
                      </a:r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홍순건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서울고등법원 춘천재판부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김대규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(HCN)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소셜 미디어 내용에 대한 정서적 반응이 스포츠 행동 의향에 미치는 영향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김현정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한국체육대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김헌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한양대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스포츠와 정치 뉴스의 소통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22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대 총선 보도에 나타난 ‘스포츠 은유’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안준철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단국대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이종명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시장가치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지니계수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성적의 함수관계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월드컵 축구팀을 중심으로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정상권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    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유상건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상명대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유희승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노년층 디지털 격차에서 디지털 역량에 미치는 영향 요인분석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김봉섭</a:t>
                      </a:r>
                      <a:r>
                        <a:rPr lang="en-US" altLang="ko-KR" sz="7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7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한국지능정보사회진흥원</a:t>
                      </a:r>
                      <a:r>
                        <a:rPr lang="en-US" altLang="ko-KR" sz="7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천혜선</a:t>
                      </a:r>
                      <a:r>
                        <a:rPr lang="en-US" altLang="ko-KR" sz="7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7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디지털산업정책연구소</a:t>
                      </a:r>
                      <a:r>
                        <a:rPr lang="en-US" altLang="ko-KR" sz="7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7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소셜미디어에 자기 표현이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외로움에 미치는 영향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친구관계와 외로움의 매개효과를 중심으로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이자준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문미진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부경대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강대한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8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8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8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indent="0" algn="ctr" fontAlgn="ctr">
                        <a:buNone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AI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를 통해 변화하는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indent="0" algn="ctr" fontAlgn="ctr">
                        <a:buNone/>
                      </a:pP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게임 디자인 사례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김수완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미정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미정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Love Across Borders: Confronting Sexual Racism on Dating App 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TInder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in South Korea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TRACHTA ANGEL MARIE(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고려대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이미나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숙명여대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3. OTT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서비스의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구독자 수와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ARPU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결정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요인 연구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Heckman Selection 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Moldel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적용과 시사점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김용희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오픈루트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장태훈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중원대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87197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14:30 – 14:45</a:t>
                      </a:r>
                      <a:endParaRPr lang="ko-KR" altLang="en-US" sz="1400" b="1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휴식</a:t>
                      </a:r>
                      <a:endParaRPr lang="en-US" altLang="ko-KR" sz="14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820742"/>
                  </a:ext>
                </a:extLst>
              </a:tr>
              <a:tr h="28511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r>
                        <a:rPr lang="ko-KR" altLang="en-US" sz="14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</a:t>
                      </a:r>
                      <a:endParaRPr lang="en-US" altLang="ko-KR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14:45 – 16:00</a:t>
                      </a:r>
                      <a:endParaRPr lang="ko-KR" altLang="en-US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기획세션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스포츠와 소통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연구회 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일반세션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일반세션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6522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강명현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한림대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유상건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상명대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정의철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상지대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심두보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성신여대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89944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인공지능 시대 레거시 미디어 사업자의 지속 가능한 성장을 위한 정책 방향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노창희</a:t>
                      </a:r>
                      <a:r>
                        <a:rPr lang="en-US" altLang="ko-KR" sz="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디지털산업정책연구소</a:t>
                      </a:r>
                      <a:r>
                        <a:rPr lang="en-US" altLang="ko-KR" sz="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인공지능의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뉴스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컨텐츠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학습과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저작권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이슈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상윤모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성신여대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종합 토론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이성민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방송통신대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윤호상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법무법인 세종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홍순건</a:t>
                      </a:r>
                      <a:r>
                        <a:rPr lang="en-US" altLang="ko-KR" sz="9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서울고등법원 춘천재판부</a:t>
                      </a:r>
                      <a:r>
                        <a:rPr lang="en-US" altLang="ko-KR" sz="9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김대규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(HCN)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ko-KR" altLang="en-US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자동 투구 판정 시스템</a:t>
                      </a:r>
                      <a:r>
                        <a:rPr lang="en-US" altLang="ko-KR" sz="7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(Automatic Ball-Strike System)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컴퓨터와 인간 사이의 소통에 관한 비판적 연구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KBO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리그의 오심 논란을 중심으로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박상현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김수완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내부 커뮤니케이션 환경 요인과 팀 정체성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팀 충성도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팀 동지애가 </a:t>
                      </a:r>
                      <a:r>
                        <a:rPr lang="ko-KR" altLang="en-US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스포츠팬의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BIRFing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행동 경향에 미치는 영향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온라인 커뮤니티 활동 여부의 조절 효과를 중심으로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전현수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백상기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(YTN)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3. ABS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도입과 선수와 심판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그리고 팬과의 소통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정세현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성윤택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(KOBACO)</a:t>
                      </a:r>
                    </a:p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메시지유형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모델유형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자존감 유형의 상호작용에 따른 발레 참여자의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e-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wom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차이분석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한지율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서울대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김세환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동국대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ko-KR" altLang="en-US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홉스테드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(Hofstede)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문화차원이론 연구 경향 고찰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b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</a:b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메타분석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(meta-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analyis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연구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류지현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권상희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노광우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경성대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The Evolution of AI - If AI Truly Comes Alive: Exploring the Potential Threats to Humanity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ZHAO MENG(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고려대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미정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미정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highlight>
                            <a:srgbClr val="FFFF00"/>
                          </a:highlight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3. OTT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콘텐츠 선택지연이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OTT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구독 저항에 미치는 영향에 관한 연구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김헌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한양대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),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이도연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플로리다대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김용희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오픈루트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중국 소셜미디어 여론에서 반영된 </a:t>
                      </a:r>
                      <a:r>
                        <a:rPr lang="ko-KR" altLang="en-US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케이팝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여성 아이돌의 이미지에 대한 인식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9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리사 </a:t>
                      </a:r>
                      <a:r>
                        <a:rPr lang="en-US" altLang="ko-KR" sz="9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'</a:t>
                      </a:r>
                      <a:r>
                        <a:rPr lang="ko-KR" altLang="en-US" sz="9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크레이지 호스</a:t>
                      </a:r>
                      <a:r>
                        <a:rPr lang="en-US" altLang="ko-KR" sz="9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'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사건에 대한 분석을 중심으로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LI YIJIN(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고려대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김설아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홍익대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LLM Hallucination Prevent Function Comparison for RAG: Graph Data Base(Neo4j) between Vector Data Base(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Faiss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en-US" altLang="ko-KR" sz="1000" b="1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ChromaDB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강대한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곽규태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순천향대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구매의도에 대한 충성도 추종자의 역할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베트남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TIKTOK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뷰티 콘텐츠 사례 연구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HUYNH THI THANH THANH(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부경대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유희승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성균관대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en-US" altLang="ko-KR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rtl="0" fontAlgn="ctr"/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19050" marR="19050" marT="12700" marB="127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936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16:00 - 16:15</a:t>
                      </a:r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휴식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64905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장 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혜화관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3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층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미래융합세미나실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4E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261750"/>
                  </a:ext>
                </a:extLst>
              </a:tr>
              <a:tr h="15240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16:15 - 17:30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대주제 세션 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“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다시 소통 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 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패러다임과 원칙의 재정립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”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4E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20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사회 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김성호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광운대 명예교수</a:t>
                      </a:r>
                      <a:r>
                        <a:rPr lang="en-US" altLang="ko-KR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4E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389892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우상의 황혼 </a:t>
                      </a: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도래해야 할 언론과 민주주의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채영길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한국외대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이종혁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경희대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buNone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</a:p>
                    <a:p>
                      <a:pPr marL="0" indent="0" algn="ctr" latinLnBrk="1">
                        <a:buNone/>
                      </a:pPr>
                      <a:r>
                        <a:rPr lang="en-US" altLang="ko-KR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2. </a:t>
                      </a:r>
                      <a:r>
                        <a:rPr lang="ko-KR" altLang="en-US" sz="1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주요국의 인공지능 정책동향과 미디어정책의 시사점</a:t>
                      </a:r>
                      <a:endParaRPr lang="en-US" altLang="ko-KR" sz="1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발제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천혜선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디지털산업정책연구소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토론 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: 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심재웅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숙명여대</a:t>
                      </a:r>
                      <a:r>
                        <a:rPr lang="en-US" altLang="ko-KR" sz="10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4E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137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17:30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–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18:00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폐회 및 총회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3903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18:00 – 20:00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만찬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379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26B9A5-E39C-7D46-E316-0A98BC7F0E58}"/>
              </a:ext>
            </a:extLst>
          </p:cNvPr>
          <p:cNvSpPr txBox="1"/>
          <p:nvPr/>
        </p:nvSpPr>
        <p:spPr>
          <a:xfrm>
            <a:off x="2032000" y="101136"/>
            <a:ext cx="812800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2024</a:t>
            </a:r>
            <a:r>
              <a:rPr lang="ko-KR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한국소통학회 봄철정기학술대회</a:t>
            </a:r>
            <a:endParaRPr lang="en-US" altLang="ko-KR" sz="3200" b="1" dirty="0">
              <a:solidFill>
                <a:schemeClr val="tx1">
                  <a:lumMod val="95000"/>
                  <a:lumOff val="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/>
            <a:r>
              <a:rPr lang="en-US" altLang="ko-KR" sz="2800" b="1" kern="1200" dirty="0">
                <a:solidFill>
                  <a:schemeClr val="accent6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</a:t>
            </a:r>
            <a:r>
              <a:rPr lang="ko-KR" altLang="en-US" sz="2800" b="1" kern="1200" dirty="0">
                <a:solidFill>
                  <a:schemeClr val="accent6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다시 소통 </a:t>
            </a:r>
            <a:r>
              <a:rPr lang="en-US" altLang="ko-KR" sz="2800" b="1" kern="1200" dirty="0">
                <a:solidFill>
                  <a:schemeClr val="accent6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 </a:t>
            </a:r>
            <a:r>
              <a:rPr lang="ko-KR" altLang="en-US" sz="2800" b="1" kern="1200" dirty="0">
                <a:solidFill>
                  <a:schemeClr val="accent6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패러다임과 원칙의 재정립</a:t>
            </a:r>
            <a:r>
              <a:rPr lang="en-US" altLang="ko-KR" sz="2800" b="1" kern="1200" dirty="0">
                <a:solidFill>
                  <a:schemeClr val="accent6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”</a:t>
            </a:r>
          </a:p>
          <a:p>
            <a:endParaRPr lang="en-US" altLang="ko-KR" sz="800" b="1" dirty="0">
              <a:solidFill>
                <a:schemeClr val="dk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/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■일시 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2024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토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12:00 – 18:00           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■장소 </a:t>
            </a:r>
            <a:r>
              <a:rPr lang="en-US" altLang="ko-KR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600" b="1" kern="1200" dirty="0"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동국대학교 서울캠퍼스 혜화별관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6034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879</Words>
  <Application>Microsoft Office PowerPoint</Application>
  <PresentationFormat>와이드스크린</PresentationFormat>
  <Paragraphs>191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Pretendard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김헌</dc:creator>
  <cp:lastModifiedBy>김헌</cp:lastModifiedBy>
  <cp:revision>10</cp:revision>
  <dcterms:created xsi:type="dcterms:W3CDTF">2024-06-04T01:04:35Z</dcterms:created>
  <dcterms:modified xsi:type="dcterms:W3CDTF">2024-06-04T04:29:33Z</dcterms:modified>
</cp:coreProperties>
</file>